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44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25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33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7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96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6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83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47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58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12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19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FEB0F-E4FB-461D-BCF6-11AB65E98208}" type="datetimeFigureOut">
              <a:rPr lang="es-ES" smtClean="0"/>
              <a:t>23/04/2022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D500F-AEC5-4947-832C-3C9935F04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21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Imagen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04775"/>
            <a:ext cx="9048750" cy="667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64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continuación la información recibida de ANFAC: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Las </a:t>
            </a:r>
            <a:r>
              <a:rPr lang="es-ES" b="1" dirty="0"/>
              <a:t>matriculaciones de turismos se reducen un 30% en </a:t>
            </a:r>
            <a:r>
              <a:rPr lang="es-ES" b="1" dirty="0" smtClean="0"/>
              <a:t>marzo</a:t>
            </a:r>
            <a:endParaRPr lang="es-ES" dirty="0"/>
          </a:p>
          <a:p>
            <a:pPr lvl="0"/>
            <a:r>
              <a:rPr lang="es-ES" b="1" dirty="0"/>
              <a:t>Las matriculaciones de vehículos comerciales ligeros retroceden en el mes un 46,5% respecto de marzo de 2021, hasta las 9.635 unidades</a:t>
            </a:r>
            <a:r>
              <a:rPr lang="es-ES" b="1" dirty="0" smtClean="0"/>
              <a:t>.</a:t>
            </a:r>
            <a:endParaRPr lang="es-ES" dirty="0" smtClean="0">
              <a:effectLst/>
            </a:endParaRPr>
          </a:p>
          <a:p>
            <a:pPr lvl="0"/>
            <a:r>
              <a:rPr lang="es-ES" b="1" dirty="0"/>
              <a:t>Los vehículos industriales, autobuses, autocares y microbuses aumentan levemente en marzo con 3% más, hasta las 2.245 unidades</a:t>
            </a:r>
            <a:r>
              <a:rPr lang="es-ES" b="1" dirty="0" smtClean="0"/>
              <a:t>.</a:t>
            </a:r>
            <a:r>
              <a:rPr lang="es-ES" b="1" dirty="0"/>
              <a:t> </a:t>
            </a:r>
            <a:endParaRPr lang="es-ES" dirty="0" smtClean="0">
              <a:effectLst/>
            </a:endParaRPr>
          </a:p>
          <a:p>
            <a:pPr lvl="0"/>
            <a:r>
              <a:rPr lang="es-ES" b="1" dirty="0"/>
              <a:t>En el acumulado del año, las ventas de turismos y todoterrenos caen un 11,6%, hasta las 164.399 unidades</a:t>
            </a:r>
            <a:endParaRPr lang="es-ES" dirty="0"/>
          </a:p>
          <a:p>
            <a:r>
              <a:rPr lang="es-ES" b="1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25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sz="1800" dirty="0" smtClean="0"/>
              <a:t>continuación la información recibida de ANFAC: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90388"/>
            <a:ext cx="8136904" cy="588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24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 </a:t>
            </a:r>
            <a:r>
              <a:rPr lang="es-ES" sz="1800" dirty="0" smtClean="0"/>
              <a:t>continuación la información recibida de ANFAC: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50590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31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/>
              <a:t>A continuación la actualización de previsiones por parte del Banco de España: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29997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45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00" y="188640"/>
            <a:ext cx="831480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80" y="1136436"/>
            <a:ext cx="6512672" cy="5604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66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L</a:t>
            </a:r>
            <a:r>
              <a:rPr lang="es-ES" smtClean="0"/>
              <a:t>a </a:t>
            </a:r>
            <a:r>
              <a:rPr lang="es-ES"/>
              <a:t>actualización de las previsiones mundiales del FMI:</a:t>
            </a:r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46" y="1600200"/>
            <a:ext cx="6269937" cy="50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1699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104</Words>
  <Application>Microsoft Office PowerPoint</Application>
  <PresentationFormat>Presentación en pantalla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A continuación la información recibida de ANFAC: </vt:lpstr>
      <vt:lpstr>A continuación la información recibida de ANFAC: </vt:lpstr>
      <vt:lpstr>A continuación la información recibida de ANFAC: </vt:lpstr>
      <vt:lpstr>A continuación la actualización de previsiones por parte del Banco de España:</vt:lpstr>
      <vt:lpstr>Presentación de PowerPoint</vt:lpstr>
      <vt:lpstr>La actualización de las previsiones mundiales del FMI: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2022-04-23T17:45:07Z</dcterms:created>
  <dcterms:modified xsi:type="dcterms:W3CDTF">2022-04-23T18:13:48Z</dcterms:modified>
</cp:coreProperties>
</file>